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0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A4450-1334-4B95-95E7-A6F4E7C47031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611C-8639-402A-A4E0-9CAA82C1FC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76130" cy="876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Erie City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mschroeder</dc:creator>
  <cp:lastModifiedBy>mschroeder</cp:lastModifiedBy>
  <cp:revision>2</cp:revision>
  <dcterms:created xsi:type="dcterms:W3CDTF">2013-12-03T16:23:17Z</dcterms:created>
  <dcterms:modified xsi:type="dcterms:W3CDTF">2013-12-03T16:26:16Z</dcterms:modified>
</cp:coreProperties>
</file>